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1" r:id="rId6"/>
    <p:sldId id="260" r:id="rId7"/>
    <p:sldId id="269" r:id="rId8"/>
    <p:sldId id="268" r:id="rId9"/>
    <p:sldId id="270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131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266" y="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05734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05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1pPr>
            <a:lvl2pPr marL="0" indent="2286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2pPr>
            <a:lvl3pPr marL="0" indent="4572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3pPr>
            <a:lvl4pPr marL="0" indent="6858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4pPr>
            <a:lvl5pPr marL="0" indent="9144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295774" y="9017000"/>
            <a:ext cx="394044" cy="355600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Courier Ne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3225799" y="1416049"/>
            <a:ext cx="6555155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1pPr>
            <a:lvl2pPr marL="0" indent="2286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2pPr>
            <a:lvl3pPr marL="0" indent="4572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3pPr>
            <a:lvl4pPr marL="0" indent="6858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4pPr>
            <a:lvl5pPr marL="0" indent="9144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95774" y="9017000"/>
            <a:ext cx="394044" cy="355600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Courier Ne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7835901" y="2101850"/>
            <a:ext cx="4051300" cy="5524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1pPr>
            <a:lvl2pPr marL="0" indent="2286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2pPr>
            <a:lvl3pPr marL="0" indent="4572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3pPr>
            <a:lvl4pPr marL="0" indent="6858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4pPr>
            <a:lvl5pPr marL="0" indent="9144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334046" y="8997950"/>
            <a:ext cx="342900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607300" y="2863850"/>
            <a:ext cx="4267200" cy="5765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1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017000"/>
            <a:ext cx="342900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60" r:id="rId10"/>
  </p:sldLayoutIdLst>
  <p:transition spd="slow">
    <p:push dir="u"/>
  </p:transition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Courier New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Courier New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Courier New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Courier New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Courier New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Courier New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Courier New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Courier New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Courier New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70574" y="8333184"/>
            <a:ext cx="1495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 Ревда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386135" y="988368"/>
            <a:ext cx="10464800" cy="56166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14 марта 2016 </a:t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в МКОУ «Гимназия № 25» </a:t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прошли тематические линейки, посвященные  </a:t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«Дню народного подвига по формированию Уральского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добровольческого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танкового корпуса»</a:t>
            </a:r>
            <a:endParaRPr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885776" y="412304"/>
            <a:ext cx="11377264" cy="23035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линейках приняли участие гимназисты с 5-го по 11 класс в количестве 215 человек</a:t>
            </a:r>
            <a:endParaRPr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009">
            <a:off x="732589" y="3074134"/>
            <a:ext cx="6422745" cy="360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42" y="2716560"/>
            <a:ext cx="4834004" cy="644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2" y="17221"/>
            <a:ext cx="13008862" cy="97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3728" y="412304"/>
            <a:ext cx="12097344" cy="23762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Старшеклассники рассказали ребятам о дне рождения танкового корпуса</a:t>
            </a:r>
            <a:endParaRPr sz="5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669752" y="2788568"/>
            <a:ext cx="11809312" cy="61206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марта 1943 г. Народный комиссар обороны присвоил корпусу наименование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30-й Уральский добровольческий танковый корпус.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Командиром корпуса был назначен генерал-майор танковых войск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С. Родин.</a:t>
            </a:r>
          </a:p>
          <a:p>
            <a:pPr algn="just"/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b="16354"/>
          <a:stretch/>
        </p:blipFill>
        <p:spPr bwMode="auto">
          <a:xfrm rot="477363">
            <a:off x="7565400" y="5571506"/>
            <a:ext cx="4300150" cy="306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7564">
            <a:off x="4439506" y="5438215"/>
            <a:ext cx="3260451" cy="37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520550" y="79028"/>
            <a:ext cx="12107716" cy="23495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26 февраля 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1943 г. – начало формирования </a:t>
            </a:r>
            <a:r>
              <a:rPr lang="ru-RU" sz="4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полков и 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бригад корпуса</a:t>
            </a:r>
            <a:endParaRPr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1760" y="2068488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партийные организации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военкоматы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подано более 100 тысяч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заявлений с просьбой о зачислении в корпус.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Отобрано было около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9 660 человек.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00" y="3220616"/>
            <a:ext cx="4030196" cy="537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r="8401"/>
          <a:stretch/>
        </p:blipFill>
        <p:spPr bwMode="auto">
          <a:xfrm>
            <a:off x="10880" y="1896"/>
            <a:ext cx="13004800" cy="976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04" y="5524872"/>
            <a:ext cx="4266474" cy="28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589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0724">
            <a:off x="1967512" y="4328110"/>
            <a:ext cx="4272287" cy="325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187">
            <a:off x="6509893" y="6094092"/>
            <a:ext cx="4104746" cy="307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631">
            <a:off x="7776772" y="3120479"/>
            <a:ext cx="4648567" cy="309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765944" y="412304"/>
            <a:ext cx="11472912" cy="3083962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Свердловске формировался штаб корпуса, танковая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бригада из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 танков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отдельный разведывательный мотоциклетный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батальон из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88 исправных транспортных средств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медико-санитарный взвод, состоящий из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565 специалистов.</a:t>
            </a:r>
            <a:endParaRPr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r="8333"/>
          <a:stretch/>
        </p:blipFill>
        <p:spPr bwMode="auto">
          <a:xfrm>
            <a:off x="1" y="0"/>
            <a:ext cx="13004800" cy="975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033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9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77764" y="340296"/>
            <a:ext cx="11557284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за 22 месяца корпус прошел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3800 км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 это время он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уничтожил более 1100 танков, 1100 орудий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разных калибров,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2125 пулеметов, 2100 бронемашин, 649 самолетов и более 95 тысяч фашистов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Корпус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освободил от гитлеровских захватчиков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сотни городов и тысячи населенных пунктов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десятки тысяч людей вызволил из гитлеровского рабства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84" y="5812904"/>
            <a:ext cx="5976346" cy="311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1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1880" y="1060376"/>
            <a:ext cx="96490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Прошел с боями грозными наш корпус боевой,</a:t>
            </a:r>
          </a:p>
          <a:p>
            <a:r>
              <a:rPr lang="ru-RU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Курска – Львова – Одера до Праги золотой.</a:t>
            </a:r>
          </a:p>
          <a:p>
            <a:r>
              <a:rPr lang="ru-RU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Овеянный легендами на многих языках,</a:t>
            </a:r>
          </a:p>
          <a:p>
            <a:r>
              <a:rPr lang="ru-RU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Уральский добровольческий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прославился 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веках!</a:t>
            </a:r>
          </a:p>
        </p:txBody>
      </p:sp>
    </p:spTree>
    <p:extLst>
      <p:ext uri="{BB962C8B-B14F-4D97-AF65-F5344CB8AC3E}">
        <p14:creationId xmlns:p14="http://schemas.microsoft.com/office/powerpoint/2010/main" val="3170475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Courier New"/>
        <a:ea typeface="Courier New"/>
        <a:cs typeface="Courier New"/>
      </a:majorFont>
      <a:minorFont>
        <a:latin typeface="Courier New"/>
        <a:ea typeface="Courier New"/>
        <a:cs typeface="Courier New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Courier New"/>
        <a:ea typeface="Courier New"/>
        <a:cs typeface="Courier New"/>
      </a:majorFont>
      <a:minorFont>
        <a:latin typeface="Courier New"/>
        <a:ea typeface="Courier New"/>
        <a:cs typeface="Courier New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214</Words>
  <Application>Microsoft Office PowerPoint</Application>
  <PresentationFormat>Произвольный</PresentationFormat>
  <Paragraphs>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HardCover</vt:lpstr>
      <vt:lpstr>14 марта 2016  в МКОУ «Гимназия № 25»  прошли тематические линейки, посвященные   «Дню народного подвига по формированию Уральского добровольческого танкового корпуса»</vt:lpstr>
      <vt:lpstr>В линейках приняли участие гимназисты с 5-го по 11 класс в количестве 215 человек</vt:lpstr>
      <vt:lpstr>Старшеклассники рассказали ребятам о дне рождения танкового корпуса</vt:lpstr>
      <vt:lpstr>26 февраля 1943 г. – начало формирования полков и бригад корпуса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Уральский добровольческий танковый корпус</dc:title>
  <dc:creator>дмитрий</dc:creator>
  <cp:lastModifiedBy>Пользователь</cp:lastModifiedBy>
  <cp:revision>15</cp:revision>
  <dcterms:modified xsi:type="dcterms:W3CDTF">2016-03-14T08:40:16Z</dcterms:modified>
</cp:coreProperties>
</file>